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60" r:id="rId4"/>
    <p:sldId id="258" r:id="rId5"/>
    <p:sldId id="259" r:id="rId6"/>
    <p:sldId id="2142532800" r:id="rId7"/>
    <p:sldId id="2142532801" r:id="rId8"/>
    <p:sldId id="2142532799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46E"/>
    <a:srgbClr val="69F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0734D-3514-4026-97A7-63E7831BF817}" v="1" dt="2025-08-12T22:22:31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77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16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11" Type="http://schemas.openxmlformats.org/officeDocument/2006/relationships/image" Target="../media/image16.svg"/><Relationship Id="rId5" Type="http://schemas.openxmlformats.org/officeDocument/2006/relationships/image" Target="../media/image26.svg"/><Relationship Id="rId10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.svg"/><Relationship Id="rId3" Type="http://schemas.openxmlformats.org/officeDocument/2006/relationships/image" Target="../media/image24.svg"/><Relationship Id="rId7" Type="http://schemas.openxmlformats.org/officeDocument/2006/relationships/image" Target="../media/image30.svg"/><Relationship Id="rId12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11" Type="http://schemas.openxmlformats.org/officeDocument/2006/relationships/image" Target="../media/image22.svg"/><Relationship Id="rId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igarette&#10;&#10;Description automatically generated">
            <a:extLst>
              <a:ext uri="{FF2B5EF4-FFF2-40B4-BE49-F238E27FC236}">
                <a16:creationId xmlns:a16="http://schemas.microsoft.com/office/drawing/2014/main" id="{6F4BC503-3035-976F-A465-3CCE37C76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" y="-2190"/>
            <a:ext cx="12188952" cy="6862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A33C4-8629-6C82-B2DA-F759821F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4" y="858"/>
            <a:ext cx="12188952" cy="68562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9860" y="5341292"/>
            <a:ext cx="10332281" cy="956638"/>
          </a:xfrm>
          <a:noFill/>
        </p:spPr>
        <p:txBody>
          <a:bodyPr wrap="square" lIns="182880" tIns="0" rIns="18288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8796" y="3304703"/>
            <a:ext cx="10374409" cy="1598767"/>
          </a:xfrm>
          <a:noFill/>
          <a:effectLst>
            <a:outerShdw blurRad="494903" dist="36783" dir="5400000" algn="t" rotWithShape="0">
              <a:prstClr val="black">
                <a:alpha val="72000"/>
              </a:prstClr>
            </a:outerShdw>
          </a:effectLst>
        </p:spPr>
        <p:txBody>
          <a:bodyPr wrap="square" lIns="182880" tIns="45720" rIns="182880" bIns="0" anchor="t" anchorCtr="0">
            <a:normAutofit/>
          </a:bodyPr>
          <a:lstStyle>
            <a:lvl1pPr algn="ctr">
              <a:lnSpc>
                <a:spcPct val="100000"/>
              </a:lnSpc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81A35-6266-B114-049D-C068264F8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6710" y="6422390"/>
            <a:ext cx="4114800" cy="30861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-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5FCC58-32F6-EBEA-E01D-92E53B0F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5673"/>
            <a:ext cx="12181914" cy="6852327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C1D4EF6-AC32-1959-9FFE-1909B1638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27124" y="2733762"/>
            <a:ext cx="3089630" cy="628800"/>
          </a:xfrm>
          <a:noFill/>
        </p:spPr>
        <p:txBody>
          <a:bodyPr wrap="square" lIns="0" tIns="0"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7674BA-5A16-1946-AB88-683679387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17577" y="2730384"/>
            <a:ext cx="3067050" cy="632177"/>
          </a:xfrm>
          <a:noFill/>
        </p:spPr>
        <p:txBody>
          <a:bodyPr wrap="square" lIns="0" bIns="0" anchor="b" anchorCtr="0">
            <a:normAutofit/>
          </a:bodyPr>
          <a:lstStyle>
            <a:lvl1pPr>
              <a:lnSpc>
                <a:spcPct val="100000"/>
              </a:lnSpc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B3982-9BE1-6D4B-949E-D3F4C34CB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17578" y="3483054"/>
            <a:ext cx="3067050" cy="439277"/>
          </a:xfrm>
          <a:noFill/>
        </p:spPr>
        <p:txBody>
          <a:bodyPr wrap="square" lIns="0"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671FB8-128F-8946-B211-784C60E6B3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17578" y="3991942"/>
            <a:ext cx="3067050" cy="11542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44B1538-5A7F-8546-8036-708910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771" y="2722702"/>
            <a:ext cx="2171962" cy="2164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C38DB41-C66E-498B-89A2-9DF9F00971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8416" y="3484043"/>
            <a:ext cx="3078338" cy="438287"/>
          </a:xfrm>
          <a:noFill/>
        </p:spPr>
        <p:txBody>
          <a:bodyPr wrap="square" lIns="0"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5661D2E1-14B6-AD6E-55D3-CC3203457D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38416" y="3992931"/>
            <a:ext cx="3078338" cy="11542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7E55C33-867F-9FD5-1883-3CE6871A32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56609" y="2723691"/>
            <a:ext cx="2171962" cy="216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F71EDF-E2A7-82B4-1334-B13602B6E3B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2DC6D-D55F-5EEF-B2D8-0764D864719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00828EB1-BEAC-415F-AF79-A1CE5F5807D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93C668-BAD7-03E9-5800-A53B959A6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584" y="430476"/>
            <a:ext cx="1934347" cy="4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8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8A733B-5039-3566-45B5-F7B1CE918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175-BC67-9AE5-9565-D203F6AE02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828EB1-BEAC-415F-AF79-A1CE5F580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9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8D110296-891D-FA40-A951-31C8EBA7C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54" b="32158"/>
          <a:stretch/>
        </p:blipFill>
        <p:spPr>
          <a:xfrm>
            <a:off x="5956359" y="-7337"/>
            <a:ext cx="4130484" cy="364414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ED3728E-A166-8644-BF36-BD6E5A83D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7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91" t="54444" r="92015" b="33366"/>
          <a:stretch/>
        </p:blipFill>
        <p:spPr>
          <a:xfrm>
            <a:off x="5256266" y="229578"/>
            <a:ext cx="6935734" cy="66284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2022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655E4C-3D6F-D6B7-262E-7A17EE4F3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716" t="67491" r="64158" b="15153"/>
          <a:stretch/>
        </p:blipFill>
        <p:spPr>
          <a:xfrm>
            <a:off x="7024579" y="146661"/>
            <a:ext cx="1896929" cy="130884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3A09151-6FCF-0931-2F07-9A0A527D3E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1300" t="43972" r="30749" b="29542"/>
          <a:stretch/>
        </p:blipFill>
        <p:spPr>
          <a:xfrm>
            <a:off x="-140518" y="-582771"/>
            <a:ext cx="6303324" cy="28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5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rgbClr val="00C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2022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D110296-891D-FA40-A951-31C8EBA7C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54" b="19686"/>
          <a:stretch/>
        </p:blipFill>
        <p:spPr>
          <a:xfrm>
            <a:off x="4038658" y="2543944"/>
            <a:ext cx="4130484" cy="431405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D7EAE1E-448B-B049-865B-26318D4986CB}"/>
              </a:ext>
            </a:extLst>
          </p:cNvPr>
          <p:cNvGrpSpPr/>
          <p:nvPr userDrawn="1"/>
        </p:nvGrpSpPr>
        <p:grpSpPr>
          <a:xfrm>
            <a:off x="12192000" y="-75924"/>
            <a:ext cx="4091900" cy="4091551"/>
            <a:chOff x="8100100" y="-75924"/>
            <a:chExt cx="4091900" cy="409155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9988E10-EBF2-8440-BCC8-7BEA20E3475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1354608" y="3174504"/>
              <a:ext cx="837392" cy="84112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213BC33-ADE9-8141-B5BB-835602C3F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00000">
              <a:off x="9203506" y="1031559"/>
              <a:ext cx="648805" cy="64880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84C5CC-932F-F749-BA75-3C134F0E154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100100" y="-75924"/>
              <a:ext cx="1131346" cy="113638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C3AF0F-A06B-3A4B-B85A-0A14A09EB9BE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9824371" y="1640416"/>
              <a:ext cx="837344" cy="8410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9B56C37A-5839-7747-AA46-7A9DE3D8E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alphaModFix amt="76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8130" t="9210" r="52449" b="55719"/>
          <a:stretch/>
        </p:blipFill>
        <p:spPr>
          <a:xfrm>
            <a:off x="5489801" y="1223739"/>
            <a:ext cx="7682948" cy="587127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797FB17-7B4B-DD51-6B3D-0B7AB4D5BC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76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1389" t="77251" r="19217"/>
          <a:stretch/>
        </p:blipFill>
        <p:spPr>
          <a:xfrm>
            <a:off x="10427040" y="298350"/>
            <a:ext cx="1337093" cy="100546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82F8330-6124-0E42-8137-3BBD1673A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1300" t="43972" r="30749" b="29542"/>
          <a:stretch/>
        </p:blipFill>
        <p:spPr>
          <a:xfrm>
            <a:off x="-140518" y="-582771"/>
            <a:ext cx="6303324" cy="28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22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Section Divider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2022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D110296-891D-FA40-A951-31C8EBA7C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r="22854" b="-4335"/>
          <a:stretch/>
        </p:blipFill>
        <p:spPr>
          <a:xfrm>
            <a:off x="6964256" y="1253642"/>
            <a:ext cx="4130484" cy="560435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D7EAE1E-448B-B049-865B-26318D4986CB}"/>
              </a:ext>
            </a:extLst>
          </p:cNvPr>
          <p:cNvGrpSpPr/>
          <p:nvPr userDrawn="1"/>
        </p:nvGrpSpPr>
        <p:grpSpPr>
          <a:xfrm>
            <a:off x="12192000" y="-75924"/>
            <a:ext cx="4091900" cy="4091551"/>
            <a:chOff x="8100100" y="-75924"/>
            <a:chExt cx="4091900" cy="409155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9988E10-EBF2-8440-BCC8-7BEA20E3475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1354608" y="3174504"/>
              <a:ext cx="837392" cy="84112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213BC33-ADE9-8141-B5BB-835602C3F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00000">
              <a:off x="9203506" y="1031559"/>
              <a:ext cx="648805" cy="64880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C84C5CC-932F-F749-BA75-3C134F0E154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100100" y="-75924"/>
              <a:ext cx="1131346" cy="113638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C3AF0F-A06B-3A4B-B85A-0A14A09EB9BE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9824371" y="1640416"/>
              <a:ext cx="837344" cy="8410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ECDCA788-E0CB-4A47-B8AD-E2C06A708E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389" t="77251" r="19217"/>
          <a:stretch/>
        </p:blipFill>
        <p:spPr>
          <a:xfrm>
            <a:off x="9972420" y="347481"/>
            <a:ext cx="1544548" cy="116146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04DDE2A-042C-F34D-A556-85B427901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992" r="91429" b="56175"/>
          <a:stretch/>
        </p:blipFill>
        <p:spPr>
          <a:xfrm>
            <a:off x="9007884" y="1814735"/>
            <a:ext cx="3184115" cy="51994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BE7DF7-B313-7A4E-ABE0-CA11B445C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9716" t="67491" r="64158" b="15153"/>
          <a:stretch/>
        </p:blipFill>
        <p:spPr>
          <a:xfrm>
            <a:off x="6947504" y="1196310"/>
            <a:ext cx="2761700" cy="190551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F044182-EC90-8DDC-D8F0-EF5E917BB6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31300" t="43972" r="30749" b="29542"/>
          <a:stretch/>
        </p:blipFill>
        <p:spPr>
          <a:xfrm>
            <a:off x="-140518" y="-582771"/>
            <a:ext cx="6303324" cy="28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92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2022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17E6171-745D-B94B-A737-D7A2BD7A5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2CE6679-1847-AC88-6E93-8FFA8A14D4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300" t="43972" r="30749" b="29542"/>
          <a:stretch/>
        </p:blipFill>
        <p:spPr>
          <a:xfrm>
            <a:off x="-140518" y="-582771"/>
            <a:ext cx="6303324" cy="28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88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2022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3CC8D9-CC6B-5840-8DA5-6D3611B228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1" y="1"/>
            <a:ext cx="6835769" cy="685799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F917339-A5D8-9D2E-11C2-D93A46A038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300" t="43972" r="30749" b="29542"/>
          <a:stretch/>
        </p:blipFill>
        <p:spPr>
          <a:xfrm>
            <a:off x="-140518" y="-582771"/>
            <a:ext cx="6303324" cy="28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00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" preserve="1" userDrawn="1">
  <p:cSld name="1 column slide"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baseline="0">
                <a:solidFill>
                  <a:schemeClr val="accen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CA1B8FD-EB1F-754C-B64C-8DCFAE96C1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0692" y="1246143"/>
            <a:ext cx="11233150" cy="4087104"/>
          </a:xfrm>
          <a:prstGeom prst="rect">
            <a:avLst/>
          </a:prstGeom>
        </p:spPr>
        <p:txBody>
          <a:bodyPr/>
          <a:lstStyle>
            <a:lvl1pPr marL="342797" indent="-342797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D1F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99">
                <a:solidFill>
                  <a:schemeClr val="bg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rgbClr val="00D1F1"/>
              </a:buClr>
              <a:defRPr sz="1999">
                <a:solidFill>
                  <a:schemeClr val="bg2"/>
                </a:solidFill>
              </a:defRPr>
            </a:lvl2pPr>
            <a:lvl3pPr marL="1066165" indent="-285750">
              <a:lnSpc>
                <a:spcPct val="100000"/>
              </a:lnSpc>
              <a:spcAft>
                <a:spcPts val="0"/>
              </a:spcAft>
              <a:buClr>
                <a:srgbClr val="00D1F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rgbClr val="00D1F1"/>
              </a:buClr>
              <a:defRPr>
                <a:solidFill>
                  <a:schemeClr val="bg2"/>
                </a:solidFill>
              </a:defRPr>
            </a:lvl4pPr>
            <a:lvl5pPr marL="1636078" indent="-285750">
              <a:lnSpc>
                <a:spcPct val="100000"/>
              </a:lnSpc>
              <a:spcAft>
                <a:spcPts val="0"/>
              </a:spcAft>
              <a:buClr>
                <a:srgbClr val="00D1F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Google Shape;11;p19">
            <a:extLst>
              <a:ext uri="{FF2B5EF4-FFF2-40B4-BE49-F238E27FC236}">
                <a16:creationId xmlns:a16="http://schemas.microsoft.com/office/drawing/2014/main" id="{7835CCF6-F7B8-D74F-BD19-3966ADB67214}"/>
              </a:ext>
            </a:extLst>
          </p:cNvPr>
          <p:cNvSpPr txBox="1"/>
          <p:nvPr userDrawn="1"/>
        </p:nvSpPr>
        <p:spPr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0160114-917F-034A-AE0D-A496ADB38AF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2022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FB3F2B-0E2C-C12E-D347-2181BF454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323" t="44373" r="31181" b="31181"/>
          <a:stretch/>
        </p:blipFill>
        <p:spPr>
          <a:xfrm>
            <a:off x="8957226" y="5797327"/>
            <a:ext cx="3011313" cy="13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14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slide ">
  <p:cSld name="2 column slide "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44"/>
          <p:cNvCxnSpPr/>
          <p:nvPr/>
        </p:nvCxnSpPr>
        <p:spPr>
          <a:xfrm>
            <a:off x="6096000" y="1620481"/>
            <a:ext cx="0" cy="451520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chemeClr val="accen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5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2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175" name="Google Shape;175;p44"/>
          <p:cNvSpPr txBox="1">
            <a:spLocks noGrp="1"/>
          </p:cNvSpPr>
          <p:nvPr>
            <p:ph type="body" idx="2"/>
          </p:nvPr>
        </p:nvSpPr>
        <p:spPr>
          <a:xfrm>
            <a:off x="479425" y="1620481"/>
            <a:ext cx="5345642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baseline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body" idx="3"/>
          </p:nvPr>
        </p:nvSpPr>
        <p:spPr>
          <a:xfrm>
            <a:off x="477587" y="2202443"/>
            <a:ext cx="5347480" cy="393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177" name="Google Shape;177;p44"/>
          <p:cNvSpPr txBox="1">
            <a:spLocks noGrp="1"/>
          </p:cNvSpPr>
          <p:nvPr>
            <p:ph type="body" idx="4"/>
          </p:nvPr>
        </p:nvSpPr>
        <p:spPr>
          <a:xfrm>
            <a:off x="6341534" y="1620481"/>
            <a:ext cx="5371042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baseline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body" idx="5"/>
          </p:nvPr>
        </p:nvSpPr>
        <p:spPr>
          <a:xfrm>
            <a:off x="6339947" y="2202442"/>
            <a:ext cx="5372628" cy="39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9" name="Google Shape;11;p19">
            <a:extLst>
              <a:ext uri="{FF2B5EF4-FFF2-40B4-BE49-F238E27FC236}">
                <a16:creationId xmlns:a16="http://schemas.microsoft.com/office/drawing/2014/main" id="{4806D942-BFE1-7A42-AF41-C3652D72AE60}"/>
              </a:ext>
            </a:extLst>
          </p:cNvPr>
          <p:cNvSpPr txBox="1"/>
          <p:nvPr userDrawn="1"/>
        </p:nvSpPr>
        <p:spPr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E2ED6316-23FD-E440-ACCE-24C68F66A0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2022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7395313-CE5E-EDB9-01B0-1BD6D51802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323" t="44373" r="31181" b="31181"/>
          <a:stretch/>
        </p:blipFill>
        <p:spPr>
          <a:xfrm>
            <a:off x="8957226" y="5797327"/>
            <a:ext cx="3011313" cy="13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46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slide with images">
  <p:cSld name="3 column slide with images">
    <p:bg>
      <p:bgPr>
        <a:solidFill>
          <a:schemeClr val="bg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chemeClr val="accen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1" name="Google Shape;181;p45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2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182" name="Google Shape;182;p45"/>
          <p:cNvSpPr txBox="1">
            <a:spLocks noGrp="1"/>
          </p:cNvSpPr>
          <p:nvPr>
            <p:ph type="body" idx="2"/>
          </p:nvPr>
        </p:nvSpPr>
        <p:spPr>
          <a:xfrm>
            <a:off x="8299119" y="2372564"/>
            <a:ext cx="3413455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grpSp>
        <p:nvGrpSpPr>
          <p:cNvPr id="183" name="Google Shape;183;p45"/>
          <p:cNvGrpSpPr/>
          <p:nvPr/>
        </p:nvGrpSpPr>
        <p:grpSpPr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184" name="Google Shape;184;p45"/>
            <p:cNvCxnSpPr/>
            <p:nvPr/>
          </p:nvCxnSpPr>
          <p:spPr>
            <a:xfrm>
              <a:off x="3706307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" name="Google Shape;185;p45"/>
            <p:cNvCxnSpPr/>
            <p:nvPr/>
          </p:nvCxnSpPr>
          <p:spPr>
            <a:xfrm>
              <a:off x="7509483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6" name="Google Shape;186;p45"/>
          <p:cNvSpPr txBox="1">
            <a:spLocks noGrp="1"/>
          </p:cNvSpPr>
          <p:nvPr>
            <p:ph type="body" idx="3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baseline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87" name="Google Shape;187;p45"/>
          <p:cNvSpPr txBox="1">
            <a:spLocks noGrp="1"/>
          </p:cNvSpPr>
          <p:nvPr>
            <p:ph type="body" idx="4"/>
          </p:nvPr>
        </p:nvSpPr>
        <p:spPr>
          <a:xfrm>
            <a:off x="4416192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baseline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88" name="Google Shape;188;p45"/>
          <p:cNvSpPr txBox="1">
            <a:spLocks noGrp="1"/>
          </p:cNvSpPr>
          <p:nvPr>
            <p:ph type="body" idx="5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baseline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89" name="Google Shape;189;p45"/>
          <p:cNvSpPr txBox="1">
            <a:spLocks noGrp="1"/>
          </p:cNvSpPr>
          <p:nvPr>
            <p:ph type="body" idx="6"/>
          </p:nvPr>
        </p:nvSpPr>
        <p:spPr>
          <a:xfrm>
            <a:off x="4415863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body" idx="7"/>
          </p:nvPr>
        </p:nvSpPr>
        <p:spPr>
          <a:xfrm>
            <a:off x="479425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13" name="Google Shape;11;p19">
            <a:extLst>
              <a:ext uri="{FF2B5EF4-FFF2-40B4-BE49-F238E27FC236}">
                <a16:creationId xmlns:a16="http://schemas.microsoft.com/office/drawing/2014/main" id="{20AC5826-51F1-B941-BCFB-88F60CD45CE5}"/>
              </a:ext>
            </a:extLst>
          </p:cNvPr>
          <p:cNvSpPr txBox="1"/>
          <p:nvPr userDrawn="1"/>
        </p:nvSpPr>
        <p:spPr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388604A1-6FDE-044E-A640-BA4CDEB14EB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2022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F93687-0EE5-46A1-7312-BB8A2046F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323" t="44373" r="31181" b="31181"/>
          <a:stretch/>
        </p:blipFill>
        <p:spPr>
          <a:xfrm>
            <a:off x="8957226" y="5797327"/>
            <a:ext cx="3011313" cy="13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4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2C43FE-6208-752D-2E7D-4A8CDA3A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5871" y="3525521"/>
            <a:ext cx="6359809" cy="1941778"/>
          </a:xfrm>
          <a:noFill/>
        </p:spPr>
        <p:txBody>
          <a:bodyPr wrap="square" lIns="182880" tIns="0" rIns="182880" bIns="9144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DIVIDER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5871" y="1245870"/>
            <a:ext cx="6359809" cy="2228851"/>
          </a:xfrm>
          <a:noFill/>
        </p:spPr>
        <p:txBody>
          <a:bodyPr wrap="square" lIns="182880" tIns="45720" rIns="182880" bIns="0" anchor="b" anchorCtr="0">
            <a:normAutofit/>
          </a:bodyPr>
          <a:lstStyle>
            <a:lvl1pPr algn="l">
              <a:lnSpc>
                <a:spcPct val="100000"/>
              </a:lnSpc>
              <a:defRPr sz="5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7C107-FA5B-68BB-4538-0F0EDF3487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6710" y="6422390"/>
            <a:ext cx="4114800" cy="30861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93B22CA-1860-87CB-ED73-68F1E5266D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789" y="297180"/>
            <a:ext cx="2131711" cy="4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86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l_narrow_wide">
  <p:cSld name="2_col_narrow_wide">
    <p:bg>
      <p:bgPr>
        <a:solidFill>
          <a:schemeClr val="bg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46"/>
          <p:cNvCxnSpPr/>
          <p:nvPr/>
        </p:nvCxnSpPr>
        <p:spPr>
          <a:xfrm>
            <a:off x="3255004" y="1631950"/>
            <a:ext cx="0" cy="4440604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46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chemeClr val="accen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4" name="Google Shape;194;p46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2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195" name="Google Shape;195;p46"/>
          <p:cNvSpPr txBox="1">
            <a:spLocks noGrp="1"/>
          </p:cNvSpPr>
          <p:nvPr>
            <p:ph type="body" idx="2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3"/>
          </p:nvPr>
        </p:nvSpPr>
        <p:spPr>
          <a:xfrm>
            <a:off x="3416035" y="1631111"/>
            <a:ext cx="8296540" cy="44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" name="Google Shape;11;p19">
            <a:extLst>
              <a:ext uri="{FF2B5EF4-FFF2-40B4-BE49-F238E27FC236}">
                <a16:creationId xmlns:a16="http://schemas.microsoft.com/office/drawing/2014/main" id="{43D1F1F3-E49E-4F4C-9A9C-2E1D7BEA3EEA}"/>
              </a:ext>
            </a:extLst>
          </p:cNvPr>
          <p:cNvSpPr txBox="1"/>
          <p:nvPr userDrawn="1"/>
        </p:nvSpPr>
        <p:spPr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D792BE35-6600-8141-8CCD-F55ADD31A7D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2022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C180D99-3FC6-BB40-2CA4-A06EA0DDC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323" t="44373" r="31181" b="31181"/>
          <a:stretch/>
        </p:blipFill>
        <p:spPr>
          <a:xfrm>
            <a:off x="8957226" y="5797327"/>
            <a:ext cx="3011313" cy="13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00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lumn slide ">
  <p:cSld name="1_3 column slide ">
    <p:bg>
      <p:bgPr>
        <a:solidFill>
          <a:schemeClr val="bg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47"/>
          <p:cNvCxnSpPr/>
          <p:nvPr/>
        </p:nvCxnSpPr>
        <p:spPr>
          <a:xfrm>
            <a:off x="8932863" y="1629287"/>
            <a:ext cx="0" cy="444326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9" name="Google Shape;199;p47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chemeClr val="accen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0" name="Google Shape;200;p47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2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201" name="Google Shape;201;p47"/>
          <p:cNvSpPr txBox="1">
            <a:spLocks noGrp="1"/>
          </p:cNvSpPr>
          <p:nvPr>
            <p:ph type="body" idx="2"/>
          </p:nvPr>
        </p:nvSpPr>
        <p:spPr>
          <a:xfrm>
            <a:off x="9037637" y="1629597"/>
            <a:ext cx="2674937" cy="444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202" name="Google Shape;202;p47"/>
          <p:cNvSpPr txBox="1">
            <a:spLocks noGrp="1"/>
          </p:cNvSpPr>
          <p:nvPr>
            <p:ph type="body" idx="3"/>
          </p:nvPr>
        </p:nvSpPr>
        <p:spPr>
          <a:xfrm>
            <a:off x="479425" y="1629287"/>
            <a:ext cx="8348664" cy="444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7" name="Google Shape;11;p19">
            <a:extLst>
              <a:ext uri="{FF2B5EF4-FFF2-40B4-BE49-F238E27FC236}">
                <a16:creationId xmlns:a16="http://schemas.microsoft.com/office/drawing/2014/main" id="{5E24BE5F-6153-F44F-98A4-8BF9E25FC9EE}"/>
              </a:ext>
            </a:extLst>
          </p:cNvPr>
          <p:cNvSpPr txBox="1"/>
          <p:nvPr userDrawn="1"/>
        </p:nvSpPr>
        <p:spPr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8BF8D771-4C02-A84F-A081-03BBC3F1D7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2022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3A03F8A-2417-5D54-3CE3-563D288E6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323" t="44373" r="31181" b="31181"/>
          <a:stretch/>
        </p:blipFill>
        <p:spPr>
          <a:xfrm>
            <a:off x="8957226" y="5797327"/>
            <a:ext cx="3011313" cy="13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2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text with image">
  <p:cSld name="2 column text with image">
    <p:bg>
      <p:bgPr>
        <a:solidFill>
          <a:schemeClr val="bg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chemeClr val="accen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5" name="Google Shape;205;p48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2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206" name="Google Shape;206;p48"/>
          <p:cNvSpPr>
            <a:spLocks noGrp="1"/>
          </p:cNvSpPr>
          <p:nvPr>
            <p:ph type="pic" idx="2"/>
          </p:nvPr>
        </p:nvSpPr>
        <p:spPr>
          <a:xfrm>
            <a:off x="3354388" y="1618445"/>
            <a:ext cx="2606675" cy="19536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7" name="Google Shape;207;p48"/>
          <p:cNvSpPr>
            <a:spLocks noGrp="1"/>
          </p:cNvSpPr>
          <p:nvPr>
            <p:ph type="pic" idx="3"/>
          </p:nvPr>
        </p:nvSpPr>
        <p:spPr>
          <a:xfrm>
            <a:off x="3354388" y="3755872"/>
            <a:ext cx="2606675" cy="19536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8" name="Google Shape;208;p48"/>
          <p:cNvSpPr>
            <a:spLocks noGrp="1"/>
          </p:cNvSpPr>
          <p:nvPr>
            <p:ph type="pic" idx="4"/>
          </p:nvPr>
        </p:nvSpPr>
        <p:spPr>
          <a:xfrm>
            <a:off x="9066213" y="1618445"/>
            <a:ext cx="2646362" cy="19536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9" name="Google Shape;209;p48"/>
          <p:cNvSpPr>
            <a:spLocks noGrp="1"/>
          </p:cNvSpPr>
          <p:nvPr>
            <p:ph type="pic" idx="5"/>
          </p:nvPr>
        </p:nvSpPr>
        <p:spPr>
          <a:xfrm>
            <a:off x="9066213" y="3755872"/>
            <a:ext cx="2646362" cy="19536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0" name="Google Shape;210;p48"/>
          <p:cNvSpPr txBox="1">
            <a:spLocks noGrp="1"/>
          </p:cNvSpPr>
          <p:nvPr>
            <p:ph type="body" idx="6"/>
          </p:nvPr>
        </p:nvSpPr>
        <p:spPr>
          <a:xfrm>
            <a:off x="479425" y="1618445"/>
            <a:ext cx="26193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211" name="Google Shape;211;p48"/>
          <p:cNvSpPr txBox="1">
            <a:spLocks noGrp="1"/>
          </p:cNvSpPr>
          <p:nvPr>
            <p:ph type="body" idx="7"/>
          </p:nvPr>
        </p:nvSpPr>
        <p:spPr>
          <a:xfrm>
            <a:off x="6220216" y="1618445"/>
            <a:ext cx="26066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0" name="Google Shape;11;p19">
            <a:extLst>
              <a:ext uri="{FF2B5EF4-FFF2-40B4-BE49-F238E27FC236}">
                <a16:creationId xmlns:a16="http://schemas.microsoft.com/office/drawing/2014/main" id="{B437A628-1780-EE40-8B8F-65ADFBA2A263}"/>
              </a:ext>
            </a:extLst>
          </p:cNvPr>
          <p:cNvSpPr txBox="1"/>
          <p:nvPr userDrawn="1"/>
        </p:nvSpPr>
        <p:spPr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81567994-44DA-F14A-B3DA-7EB52C31FF0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2022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913EAE6-E011-2511-CE0B-CA87F96D54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323" t="44373" r="31181" b="31181"/>
          <a:stretch/>
        </p:blipFill>
        <p:spPr>
          <a:xfrm>
            <a:off x="8957226" y="5797327"/>
            <a:ext cx="3011313" cy="13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596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image ">
  <p:cSld name="2 column with image ">
    <p:bg>
      <p:bgPr>
        <a:solidFill>
          <a:schemeClr val="bg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chemeClr val="accen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9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2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215" name="Google Shape;215;p49"/>
          <p:cNvSpPr txBox="1">
            <a:spLocks noGrp="1"/>
          </p:cNvSpPr>
          <p:nvPr>
            <p:ph type="body" idx="2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bg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216" name="Google Shape;216;p49"/>
          <p:cNvSpPr>
            <a:spLocks noGrp="1"/>
          </p:cNvSpPr>
          <p:nvPr>
            <p:ph type="pic" idx="3"/>
          </p:nvPr>
        </p:nvSpPr>
        <p:spPr>
          <a:xfrm>
            <a:off x="6250924" y="1629080"/>
            <a:ext cx="5461651" cy="44551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Google Shape;11;p19">
            <a:extLst>
              <a:ext uri="{FF2B5EF4-FFF2-40B4-BE49-F238E27FC236}">
                <a16:creationId xmlns:a16="http://schemas.microsoft.com/office/drawing/2014/main" id="{CDFD05EF-6573-8848-92EC-728B8EF4619B}"/>
              </a:ext>
            </a:extLst>
          </p:cNvPr>
          <p:cNvSpPr txBox="1"/>
          <p:nvPr userDrawn="1"/>
        </p:nvSpPr>
        <p:spPr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01389790-1D97-FB41-96E0-BB17A2F9C5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2022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4158F8A-03EE-16D1-9941-1E38B728C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323" t="44373" r="31181" b="31181"/>
          <a:stretch/>
        </p:blipFill>
        <p:spPr>
          <a:xfrm>
            <a:off x="8957226" y="5797327"/>
            <a:ext cx="3011313" cy="132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023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" preserve="1" userDrawn="1">
  <p:cSld name="1_1 column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baseline="0">
                <a:solidFill>
                  <a:srgbClr val="00C1DE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CA1B8FD-EB1F-754C-B64C-8DCFAE96C1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0692" y="1246143"/>
            <a:ext cx="11233150" cy="4087104"/>
          </a:xfrm>
          <a:prstGeom prst="rect">
            <a:avLst/>
          </a:prstGeom>
        </p:spPr>
        <p:txBody>
          <a:bodyPr/>
          <a:lstStyle>
            <a:lvl1pPr marL="342797" indent="-342797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D1F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99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rgbClr val="00D1F1"/>
              </a:buClr>
              <a:defRPr sz="1999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rgbClr val="00D1F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rgbClr val="00D1F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rgbClr val="00D1F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6512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slide " preserve="1">
  <p:cSld name="1_2 column slide 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44"/>
          <p:cNvCxnSpPr/>
          <p:nvPr/>
        </p:nvCxnSpPr>
        <p:spPr>
          <a:xfrm>
            <a:off x="6096000" y="1620481"/>
            <a:ext cx="0" cy="451520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rgbClr val="00C1DE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5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175" name="Google Shape;175;p44"/>
          <p:cNvSpPr txBox="1">
            <a:spLocks noGrp="1"/>
          </p:cNvSpPr>
          <p:nvPr>
            <p:ph type="body" idx="2"/>
          </p:nvPr>
        </p:nvSpPr>
        <p:spPr>
          <a:xfrm>
            <a:off x="479425" y="1620481"/>
            <a:ext cx="5345642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baseline="0">
                <a:solidFill>
                  <a:srgbClr val="00C1DE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body" idx="3"/>
          </p:nvPr>
        </p:nvSpPr>
        <p:spPr>
          <a:xfrm>
            <a:off x="477587" y="2202443"/>
            <a:ext cx="5347480" cy="393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177" name="Google Shape;177;p44"/>
          <p:cNvSpPr txBox="1">
            <a:spLocks noGrp="1"/>
          </p:cNvSpPr>
          <p:nvPr>
            <p:ph type="body" idx="4"/>
          </p:nvPr>
        </p:nvSpPr>
        <p:spPr>
          <a:xfrm>
            <a:off x="6341534" y="1620481"/>
            <a:ext cx="5371042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baseline="0">
                <a:solidFill>
                  <a:srgbClr val="00C1DE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body" idx="5"/>
          </p:nvPr>
        </p:nvSpPr>
        <p:spPr>
          <a:xfrm>
            <a:off x="6339947" y="2202442"/>
            <a:ext cx="5372628" cy="39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4821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slide with images" preserve="1">
  <p:cSld name="1_3 column slide with image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rgbClr val="00C1DE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182" name="Google Shape;182;p45"/>
          <p:cNvSpPr txBox="1">
            <a:spLocks noGrp="1"/>
          </p:cNvSpPr>
          <p:nvPr>
            <p:ph type="body" idx="2"/>
          </p:nvPr>
        </p:nvSpPr>
        <p:spPr>
          <a:xfrm>
            <a:off x="8299119" y="2372564"/>
            <a:ext cx="3413455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grpSp>
        <p:nvGrpSpPr>
          <p:cNvPr id="183" name="Google Shape;183;p45"/>
          <p:cNvGrpSpPr/>
          <p:nvPr/>
        </p:nvGrpSpPr>
        <p:grpSpPr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184" name="Google Shape;184;p45"/>
            <p:cNvCxnSpPr/>
            <p:nvPr/>
          </p:nvCxnSpPr>
          <p:spPr>
            <a:xfrm>
              <a:off x="3706307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" name="Google Shape;185;p45"/>
            <p:cNvCxnSpPr/>
            <p:nvPr/>
          </p:nvCxnSpPr>
          <p:spPr>
            <a:xfrm>
              <a:off x="7509483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6" name="Google Shape;186;p45"/>
          <p:cNvSpPr txBox="1">
            <a:spLocks noGrp="1"/>
          </p:cNvSpPr>
          <p:nvPr>
            <p:ph type="body" idx="3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baseline="0">
                <a:solidFill>
                  <a:srgbClr val="00C1DE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87" name="Google Shape;187;p45"/>
          <p:cNvSpPr txBox="1">
            <a:spLocks noGrp="1"/>
          </p:cNvSpPr>
          <p:nvPr>
            <p:ph type="body" idx="4"/>
          </p:nvPr>
        </p:nvSpPr>
        <p:spPr>
          <a:xfrm>
            <a:off x="4416192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baseline="0">
                <a:solidFill>
                  <a:srgbClr val="00C1DE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88" name="Google Shape;188;p45"/>
          <p:cNvSpPr txBox="1">
            <a:spLocks noGrp="1"/>
          </p:cNvSpPr>
          <p:nvPr>
            <p:ph type="body" idx="5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baseline="0">
                <a:solidFill>
                  <a:srgbClr val="00C1DE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89" name="Google Shape;189;p45"/>
          <p:cNvSpPr txBox="1">
            <a:spLocks noGrp="1"/>
          </p:cNvSpPr>
          <p:nvPr>
            <p:ph type="body" idx="6"/>
          </p:nvPr>
        </p:nvSpPr>
        <p:spPr>
          <a:xfrm>
            <a:off x="4415863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body" idx="7"/>
          </p:nvPr>
        </p:nvSpPr>
        <p:spPr>
          <a:xfrm>
            <a:off x="479425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5256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l_narrow_wide" preserve="1">
  <p:cSld name="3_col_narrow_wid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46"/>
          <p:cNvCxnSpPr/>
          <p:nvPr/>
        </p:nvCxnSpPr>
        <p:spPr>
          <a:xfrm>
            <a:off x="3255004" y="1631950"/>
            <a:ext cx="0" cy="4440604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46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rgbClr val="00C1DE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4" name="Google Shape;194;p46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195" name="Google Shape;195;p46"/>
          <p:cNvSpPr txBox="1">
            <a:spLocks noGrp="1"/>
          </p:cNvSpPr>
          <p:nvPr>
            <p:ph type="body" idx="2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3"/>
          </p:nvPr>
        </p:nvSpPr>
        <p:spPr>
          <a:xfrm>
            <a:off x="3416035" y="1631111"/>
            <a:ext cx="8296540" cy="44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85976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lumn slide " preserve="1">
  <p:cSld name="2_3 column slide 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47"/>
          <p:cNvCxnSpPr/>
          <p:nvPr/>
        </p:nvCxnSpPr>
        <p:spPr>
          <a:xfrm>
            <a:off x="8932863" y="1629287"/>
            <a:ext cx="0" cy="444326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9" name="Google Shape;199;p47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rgbClr val="00C1DE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47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201" name="Google Shape;201;p47"/>
          <p:cNvSpPr txBox="1">
            <a:spLocks noGrp="1"/>
          </p:cNvSpPr>
          <p:nvPr>
            <p:ph type="body" idx="2"/>
          </p:nvPr>
        </p:nvSpPr>
        <p:spPr>
          <a:xfrm>
            <a:off x="9037637" y="1629597"/>
            <a:ext cx="2674937" cy="444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202" name="Google Shape;202;p47"/>
          <p:cNvSpPr txBox="1">
            <a:spLocks noGrp="1"/>
          </p:cNvSpPr>
          <p:nvPr>
            <p:ph type="body" idx="3"/>
          </p:nvPr>
        </p:nvSpPr>
        <p:spPr>
          <a:xfrm>
            <a:off x="479425" y="1629287"/>
            <a:ext cx="8348664" cy="444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07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text with image" preserve="1">
  <p:cSld name="1_2 column text with image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rgbClr val="00C1DE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8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206" name="Google Shape;206;p48"/>
          <p:cNvSpPr>
            <a:spLocks noGrp="1"/>
          </p:cNvSpPr>
          <p:nvPr>
            <p:ph type="pic" idx="2"/>
          </p:nvPr>
        </p:nvSpPr>
        <p:spPr>
          <a:xfrm>
            <a:off x="3354388" y="1618445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48"/>
          <p:cNvSpPr>
            <a:spLocks noGrp="1"/>
          </p:cNvSpPr>
          <p:nvPr>
            <p:ph type="pic" idx="3"/>
          </p:nvPr>
        </p:nvSpPr>
        <p:spPr>
          <a:xfrm>
            <a:off x="3354388" y="3755872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48"/>
          <p:cNvSpPr>
            <a:spLocks noGrp="1"/>
          </p:cNvSpPr>
          <p:nvPr>
            <p:ph type="pic" idx="4"/>
          </p:nvPr>
        </p:nvSpPr>
        <p:spPr>
          <a:xfrm>
            <a:off x="9066213" y="1618445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48"/>
          <p:cNvSpPr>
            <a:spLocks noGrp="1"/>
          </p:cNvSpPr>
          <p:nvPr>
            <p:ph type="pic" idx="5"/>
          </p:nvPr>
        </p:nvSpPr>
        <p:spPr>
          <a:xfrm>
            <a:off x="9066213" y="3755872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48"/>
          <p:cNvSpPr txBox="1">
            <a:spLocks noGrp="1"/>
          </p:cNvSpPr>
          <p:nvPr>
            <p:ph type="body" idx="6"/>
          </p:nvPr>
        </p:nvSpPr>
        <p:spPr>
          <a:xfrm>
            <a:off x="479425" y="1618445"/>
            <a:ext cx="26193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211" name="Google Shape;211;p48"/>
          <p:cNvSpPr txBox="1">
            <a:spLocks noGrp="1"/>
          </p:cNvSpPr>
          <p:nvPr>
            <p:ph type="body" idx="7"/>
          </p:nvPr>
        </p:nvSpPr>
        <p:spPr>
          <a:xfrm>
            <a:off x="6220216" y="1618445"/>
            <a:ext cx="26066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416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BF7555-B577-E2D7-F102-A48090E3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6E2E2-D167-EA48-A3B7-E8457B84FC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07" y="2290319"/>
            <a:ext cx="11347703" cy="986588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en-US" dirty="0"/>
              <a:t>Up Next: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0E6-40B3-9841-A4A2-CA99B2CC33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207" y="3148076"/>
            <a:ext cx="11347704" cy="2058924"/>
          </a:xfrm>
        </p:spPr>
        <p:txBody>
          <a:bodyPr>
            <a:normAutofit/>
          </a:bodyPr>
          <a:lstStyle>
            <a:lvl1pPr marL="0" indent="0" algn="ctr">
              <a:buNone/>
              <a:defRPr sz="6200" b="1" cap="all" baseline="0"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B7A3C-E1C4-9F25-27B9-1EADF44F4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66AE5-1292-FF25-3ECE-49BC004E8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828EB1-BEAC-415F-AF79-A1CE5F5807D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3D5709B-32A0-AABC-15C0-7EA0433293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07" y="297180"/>
            <a:ext cx="2131711" cy="490632"/>
          </a:xfrm>
          <a:prstGeom prst="rect">
            <a:avLst/>
          </a:prstGeom>
        </p:spPr>
      </p:pic>
      <p:pic>
        <p:nvPicPr>
          <p:cNvPr id="12" name="Picture 11" descr="A logo for a sports event&#10;&#10;Description automatically generated">
            <a:extLst>
              <a:ext uri="{FF2B5EF4-FFF2-40B4-BE49-F238E27FC236}">
                <a16:creationId xmlns:a16="http://schemas.microsoft.com/office/drawing/2014/main" id="{4A89516F-A0A4-7C4E-1402-B3ACFCB22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06" y="5982445"/>
            <a:ext cx="1747913" cy="3427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4EE40C-E5D4-9863-1254-C560DF93998D}"/>
              </a:ext>
            </a:extLst>
          </p:cNvPr>
          <p:cNvSpPr txBox="1"/>
          <p:nvPr/>
        </p:nvSpPr>
        <p:spPr>
          <a:xfrm>
            <a:off x="429768" y="5449824"/>
            <a:ext cx="2441448" cy="3847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920" dirty="0">
                <a:solidFill>
                  <a:schemeClr val="bg1"/>
                </a:solidFill>
              </a:rPr>
              <a:t>Proud to be a Special Interest Group Within the Association for Computing Machinery.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6AFC8-ECA8-1741-28A5-5D215FF9D33B}"/>
              </a:ext>
            </a:extLst>
          </p:cNvPr>
          <p:cNvSpPr txBox="1"/>
          <p:nvPr/>
        </p:nvSpPr>
        <p:spPr>
          <a:xfrm>
            <a:off x="8166537" y="196316"/>
            <a:ext cx="3673756" cy="4147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1" cap="all" spc="100" baseline="0" dirty="0">
                <a:solidFill>
                  <a:schemeClr val="bg1"/>
                </a:solidFill>
              </a:rPr>
              <a:t>The Premier Conference &amp; Exhibition on Computer Graphics &amp; Interactive Techniques</a:t>
            </a:r>
          </a:p>
        </p:txBody>
      </p:sp>
    </p:spTree>
    <p:extLst>
      <p:ext uri="{BB962C8B-B14F-4D97-AF65-F5344CB8AC3E}">
        <p14:creationId xmlns:p14="http://schemas.microsoft.com/office/powerpoint/2010/main" val="394573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image " preserve="1">
  <p:cSld name="1_2 column with image 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solidFill>
                  <a:srgbClr val="00C1DE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9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bg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215" name="Google Shape;215;p49"/>
          <p:cNvSpPr txBox="1">
            <a:spLocks noGrp="1"/>
          </p:cNvSpPr>
          <p:nvPr>
            <p:ph type="body" idx="2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bg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 dirty="0"/>
          </a:p>
        </p:txBody>
      </p:sp>
      <p:sp>
        <p:nvSpPr>
          <p:cNvPr id="216" name="Google Shape;216;p49"/>
          <p:cNvSpPr>
            <a:spLocks noGrp="1"/>
          </p:cNvSpPr>
          <p:nvPr>
            <p:ph type="pic" idx="3"/>
          </p:nvPr>
        </p:nvSpPr>
        <p:spPr>
          <a:xfrm>
            <a:off x="6250924" y="1629080"/>
            <a:ext cx="5461651" cy="445519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88694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737A6-A71D-2B4F-BDD4-EA3536B5F4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1281"/>
            <a:ext cx="12191999" cy="68354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CB3C99-415B-874B-A7EA-B639F6D828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en-US" altLang="en-US" sz="2800" dirty="0" err="1">
                <a:solidFill>
                  <a:schemeClr val="bg1"/>
                </a:solidFill>
              </a:rPr>
              <a:t>Grazie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E8DA5F79-3989-AF47-B78C-2CE31855D0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2022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29FF4A9-77D2-1D47-B562-2EEBADF90F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2854" b="19686"/>
          <a:stretch/>
        </p:blipFill>
        <p:spPr>
          <a:xfrm>
            <a:off x="0" y="3021549"/>
            <a:ext cx="3854334" cy="40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782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4817D0C-5E19-944B-AFD2-7D1C632AF3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2022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4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BF7555-B577-E2D7-F102-A48090E3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6E2E2-D167-EA48-A3B7-E8457B84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0E6-40B3-9841-A4A2-CA99B2CC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7" y="1865376"/>
            <a:ext cx="11347704" cy="38953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B7A3C-E1C4-9F25-27B9-1EADF44F4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66AE5-1292-FF25-3ECE-49BC004E8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828EB1-BEAC-415F-AF79-A1CE5F580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9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EDB7-7A9A-C047-B20A-95D1C9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8486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906AF-FA12-D142-9F73-F1D171262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207" y="2355004"/>
            <a:ext cx="5443273" cy="3446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70D8E-8E23-DECC-7913-018D6EA3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694374D-4F11-2EC2-3A20-D2AC50148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486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6BCA647-8D1D-B10E-DFEC-8FE11E7FE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55005"/>
            <a:ext cx="5440680" cy="3422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0FAB-38FC-0370-2829-3E49935D63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B3F92-46BC-810B-5CE3-728E7E27D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828EB1-BEAC-415F-AF79-A1CE5F580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69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0F0C34-462A-4246-ACA0-C2D99E8358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206" y="1865377"/>
            <a:ext cx="5666793" cy="389534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7DAE450-45DB-C040-9EDB-19F5751A4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653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17D93-BC04-77BF-40D2-5F98734E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AA8BE-C1FF-30E3-293A-44DD5228E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71705"/>
            <a:ext cx="5440680" cy="3389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F9B6D-B395-38D4-ECEC-E5A1E9EA39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08EA8-82EA-ACF8-C159-D5B385FBC98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0828EB1-BEAC-415F-AF79-A1CE5F580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35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Coll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5895EC3-B274-E949-A866-C2D2C90FF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653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25A4AC91-4E0A-A942-A707-B569DE658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71705"/>
            <a:ext cx="5440680" cy="3389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3BD-F3FD-AC6C-7560-49A9E3D1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DDFA1C57-5223-8169-5268-8453646067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9206" y="1865377"/>
            <a:ext cx="3190293" cy="390677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2FC02BAC-79C7-ACA6-A9DD-82122DE606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09384" y="3906774"/>
            <a:ext cx="2286615" cy="18653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0B6CFDC3-423B-4C3C-050A-AE2E1BA55C7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809384" y="1865377"/>
            <a:ext cx="2286615" cy="186842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0C8D2-01B5-5FD7-50A1-CD5CEB0A07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4D698-E31E-C1C7-D549-73F2A46BFA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0828EB1-BEAC-415F-AF79-A1CE5F580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6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-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5B9B2-EC35-2A6E-5695-AF0AA3D7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5673"/>
            <a:ext cx="12181914" cy="685232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7674BA-5A16-1946-AB88-683679387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1295" y="1865376"/>
            <a:ext cx="5887325" cy="446276"/>
          </a:xfrm>
          <a:noFill/>
        </p:spPr>
        <p:txBody>
          <a:bodyPr wrap="square" lIns="0" bIns="0" anchor="ctr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B3982-9BE1-6D4B-949E-D3F4C34CB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1296" y="2324252"/>
            <a:ext cx="5887325" cy="292388"/>
          </a:xfrm>
          <a:noFill/>
        </p:spPr>
        <p:txBody>
          <a:bodyPr wrap="square" lIns="0" t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671FB8-128F-8946-B211-784C60E6B3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11296" y="2858559"/>
            <a:ext cx="5887325" cy="29021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44B1538-5A7F-8546-8036-708910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8428" y="1981200"/>
            <a:ext cx="3776472" cy="3759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904BA9-E7EE-4090-1CE6-E2C2A8D596E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E0F1C-511B-2463-3E6E-EA2467AA01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0828EB1-BEAC-415F-AF79-A1CE5F5807D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4C7ECC-0120-6A1F-CEF3-9C800310C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584" y="430476"/>
            <a:ext cx="1934347" cy="4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9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14.svg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2.sv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1.png"/><Relationship Id="rId28" Type="http://schemas.openxmlformats.org/officeDocument/2006/relationships/image" Target="../media/image16.sv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Relationship Id="rId27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E930B-9B8F-97BB-B842-409C17ECA04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524" y="3047"/>
            <a:ext cx="12188952" cy="685628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EF482-C442-DA4A-B72D-FDCE0967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2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238F4-37D4-7E45-A5F1-BF2062B05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866900"/>
            <a:ext cx="11342915" cy="389717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9F2B7-7438-E3AA-A916-783BE997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6710" y="6549390"/>
            <a:ext cx="4114800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9B04F-A164-4D0F-A03D-CB4C7ABA2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0660" y="6549390"/>
            <a:ext cx="27432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00828EB1-BEAC-415F-AF79-A1CE5F5807D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6D7C7E-A0BE-6BFA-E3A2-A506930FD9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6584" y="430476"/>
            <a:ext cx="1934347" cy="4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5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System Font Regular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System Font Regular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636">
          <p15:clr>
            <a:srgbClr val="F26B43"/>
          </p15:clr>
        </p15:guide>
        <p15:guide id="4" pos="264">
          <p15:clr>
            <a:srgbClr val="F26B43"/>
          </p15:clr>
        </p15:guide>
        <p15:guide id="5" pos="74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9"/>
          <p:cNvSpPr txBox="1"/>
          <p:nvPr userDrawn="1"/>
        </p:nvSpPr>
        <p:spPr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0A8F34EB-DA36-0646-AAA8-18EE4B560A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2022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2FA3D32-A70C-B146-AF67-E62CBE914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42676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14BF322-28B8-7949-9B45-F07478176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Blip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</a:buBlip>
            </a:pPr>
            <a:r>
              <a:rPr lang="en-US" dirty="0">
                <a:solidFill>
                  <a:schemeClr val="bg1"/>
                </a:solidFill>
              </a:rPr>
              <a:t>We use bullets on level one</a:t>
            </a:r>
          </a:p>
          <a:p>
            <a:pPr marL="848995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Here is our second level bullet</a:t>
            </a:r>
          </a:p>
          <a:p>
            <a:pPr marL="1066165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Blip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</a:buBlip>
            </a:pPr>
            <a:r>
              <a:rPr lang="en-US" dirty="0">
                <a:solidFill>
                  <a:schemeClr val="bg1"/>
                </a:solidFill>
              </a:rPr>
              <a:t>Here is our next level bullet</a:t>
            </a:r>
          </a:p>
          <a:p>
            <a:pPr marL="1405890" lvl="3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Here is our next level bullet</a:t>
            </a:r>
          </a:p>
          <a:p>
            <a:pPr marL="1636078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Blip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</a:buBlip>
            </a:pPr>
            <a:r>
              <a:rPr lang="en-US" sz="1800" dirty="0">
                <a:solidFill>
                  <a:schemeClr val="bg1"/>
                </a:solidFill>
              </a:rPr>
              <a:t>Here is our next level bullet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EADD98-B045-E6CA-A33B-4AF37044B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31300" t="43972" r="30749" b="29542"/>
          <a:stretch/>
        </p:blipFill>
        <p:spPr>
          <a:xfrm>
            <a:off x="8837019" y="5816339"/>
            <a:ext cx="3076241" cy="13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092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 baseline="0">
          <a:solidFill>
            <a:srgbClr val="00C1DE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marR="0" lvl="0" indent="-34290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ts val="2400"/>
        <a:buFontTx/>
        <a:buBlip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</a:buBlip>
        <a:defRPr sz="2400" b="0" i="0" u="none" strike="noStrike" cap="none">
          <a:solidFill>
            <a:schemeClr val="bg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L="848995" marR="0" lvl="1" indent="-342900" algn="l" rtl="0">
        <a:lnSpc>
          <a:spcPct val="100000"/>
        </a:lnSpc>
        <a:spcBef>
          <a:spcPts val="0"/>
        </a:spcBef>
        <a:spcAft>
          <a:spcPts val="0"/>
        </a:spcAft>
        <a:buClr>
          <a:srgbClr val="00C1DE"/>
        </a:buClr>
        <a:buSzPts val="1600"/>
        <a:buFont typeface="Arial" panose="020B0604020202020204" pitchFamily="34" charset="0"/>
        <a:buChar char="•"/>
        <a:defRPr sz="2000" b="0" i="0" u="none" strike="noStrike" cap="none">
          <a:solidFill>
            <a:schemeClr val="bg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2pPr>
      <a:lvl3pPr marL="1066165" marR="0" lvl="2" indent="-285750" algn="l" rtl="0">
        <a:lnSpc>
          <a:spcPct val="100000"/>
        </a:lnSpc>
        <a:spcBef>
          <a:spcPts val="0"/>
        </a:spcBef>
        <a:spcAft>
          <a:spcPts val="0"/>
        </a:spcAft>
        <a:buClr>
          <a:srgbClr val="00C1DE"/>
        </a:buClr>
        <a:buSzPts val="1440"/>
        <a:buFont typeface="Arial" panose="020B0604020202020204" pitchFamily="34" charset="0"/>
        <a:buBlip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</a:buBlip>
        <a:defRPr sz="1800" b="0" i="0" u="none" strike="noStrike" cap="none">
          <a:solidFill>
            <a:schemeClr val="bg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3pPr>
      <a:lvl4pPr marL="1405890" marR="0" lvl="3" indent="-285750" algn="l" rtl="0">
        <a:lnSpc>
          <a:spcPct val="100000"/>
        </a:lnSpc>
        <a:spcBef>
          <a:spcPts val="0"/>
        </a:spcBef>
        <a:spcAft>
          <a:spcPts val="0"/>
        </a:spcAft>
        <a:buClr>
          <a:srgbClr val="00C1DE"/>
        </a:buClr>
        <a:buSzPts val="1440"/>
        <a:buFont typeface="Wingdings" pitchFamily="2" charset="2"/>
        <a:buChar char="§"/>
        <a:defRPr sz="1800" b="0" i="0" u="none" strike="noStrike" cap="none">
          <a:solidFill>
            <a:schemeClr val="bg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4pPr>
      <a:lvl5pPr marL="1636078" marR="0" lvl="4" indent="-285750" algn="l" rtl="0">
        <a:lnSpc>
          <a:spcPct val="100000"/>
        </a:lnSpc>
        <a:spcBef>
          <a:spcPts val="0"/>
        </a:spcBef>
        <a:spcAft>
          <a:spcPts val="0"/>
        </a:spcAft>
        <a:buClr>
          <a:srgbClr val="00C1DE"/>
        </a:buClr>
        <a:buSzPts val="1440"/>
        <a:buFont typeface="Arial" panose="020B0604020202020204" pitchFamily="34" charset="0"/>
        <a:buBlip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</a:buBlip>
        <a:defRPr sz="2000" b="0" i="0" u="none" strike="noStrike" cap="none">
          <a:solidFill>
            <a:schemeClr val="bg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L="0" marR="0" lvl="8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C1DE"/>
        </a:buClr>
        <a:buFont typeface="Arial" panose="020B0604020202020204" pitchFamily="34" charset="0"/>
        <a:buNone/>
        <a:defRPr sz="2000" b="0" i="0" u="none" strike="noStrike" cap="none">
          <a:solidFill>
            <a:schemeClr val="bg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ronosGroup/Vulkan-Tutorial/pull/145" TargetMode="External"/><Relationship Id="rId2" Type="http://schemas.openxmlformats.org/officeDocument/2006/relationships/hyperlink" Target="https://github.com/KhronosGroup/Vulkan-Tutoria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vulkan" TargetMode="External"/><Relationship Id="rId7" Type="http://schemas.openxmlformats.org/officeDocument/2006/relationships/hyperlink" Target="https://shader-slang.org/" TargetMode="External"/><Relationship Id="rId2" Type="http://schemas.openxmlformats.org/officeDocument/2006/relationships/hyperlink" Target="https://github.com/KhronosGroup/Vulkan-Tutoria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veloper.nvidia.com/nsight-graphics" TargetMode="External"/><Relationship Id="rId5" Type="http://schemas.openxmlformats.org/officeDocument/2006/relationships/hyperlink" Target="https://github.com/baldurk/renderdoc" TargetMode="External"/><Relationship Id="rId4" Type="http://schemas.openxmlformats.org/officeDocument/2006/relationships/hyperlink" Target="https://developer.arm.com/mobile-graphics-and-gaming/vulkan-api-best-practices-on-arm-gpu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ArmSoftwareDev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youtube.com/@ArmSoftwareDevelopers" TargetMode="External"/><Relationship Id="rId4" Type="http://schemas.openxmlformats.org/officeDocument/2006/relationships/hyperlink" Target="https://twitter.com/ArmSoftwareDe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33E9FBF-9694-A9B6-6D76-534F6D3EC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8833" y="6002773"/>
            <a:ext cx="6021422" cy="641219"/>
          </a:xfrm>
        </p:spPr>
        <p:txBody>
          <a:bodyPr anchor="ctr">
            <a:normAutofit fontScale="70000" lnSpcReduction="20000"/>
          </a:bodyPr>
          <a:lstStyle/>
          <a:p>
            <a:r>
              <a:rPr lang="en-GB" dirty="0"/>
              <a:t>Jose Emilio Munoz-Lopez (Arm)</a:t>
            </a:r>
          </a:p>
          <a:p>
            <a:r>
              <a:rPr lang="en-GB" dirty="0"/>
              <a:t>Steve Winston (</a:t>
            </a:r>
            <a:r>
              <a:rPr lang="en-GB" dirty="0" err="1"/>
              <a:t>holochip</a:t>
            </a:r>
            <a:r>
              <a:rPr lang="en-GB" dirty="0"/>
              <a:t>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B1CB6C-D31B-81F8-8F26-A6C81FA424C1}"/>
              </a:ext>
            </a:extLst>
          </p:cNvPr>
          <p:cNvGrpSpPr/>
          <p:nvPr/>
        </p:nvGrpSpPr>
        <p:grpSpPr>
          <a:xfrm>
            <a:off x="-175386" y="1454853"/>
            <a:ext cx="5605357" cy="5298466"/>
            <a:chOff x="6172199" y="746401"/>
            <a:chExt cx="5254388" cy="49667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2C77FA-D73D-A629-F6A0-8873B5489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2297" t="46320" r="46878" b="16913"/>
            <a:stretch>
              <a:fillRect/>
            </a:stretch>
          </p:blipFill>
          <p:spPr>
            <a:xfrm>
              <a:off x="7595506" y="1879941"/>
              <a:ext cx="3831081" cy="3816857"/>
            </a:xfrm>
            <a:prstGeom prst="ellipse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7" name="Picture 6" descr="A white text on a black background&#10;&#10;AI-generated content may be incorrect.">
              <a:extLst>
                <a:ext uri="{FF2B5EF4-FFF2-40B4-BE49-F238E27FC236}">
                  <a16:creationId xmlns:a16="http://schemas.microsoft.com/office/drawing/2014/main" id="{D9A22E68-4154-AA90-7431-42CE7E035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2199" y="4147740"/>
              <a:ext cx="4069974" cy="156537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7C1002-2F78-8D2E-58A1-3DACCB910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070" t="10530" r="34645" b="41278"/>
            <a:stretch>
              <a:fillRect/>
            </a:stretch>
          </p:blipFill>
          <p:spPr>
            <a:xfrm flipH="1">
              <a:off x="6172199" y="746401"/>
              <a:ext cx="2696229" cy="2696229"/>
            </a:xfrm>
            <a:prstGeom prst="ellipse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F99F07F-C665-E0B3-A7E4-73E4A9AC3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3067" y="3326860"/>
            <a:ext cx="6732955" cy="2495145"/>
          </a:xfrm>
          <a:prstGeom prst="roundRect">
            <a:avLst>
              <a:gd name="adj" fmla="val 4062"/>
            </a:avLst>
          </a:prstGeom>
          <a:noFill/>
        </p:spPr>
        <p:txBody>
          <a:bodyPr anchor="ctr">
            <a:noAutofit/>
          </a:bodyPr>
          <a:lstStyle/>
          <a:p>
            <a:r>
              <a:rPr lang="en-US" sz="4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Vulkan Ray Tracing With Dynamic Rendering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345C59-088A-CAEA-6769-58102382199C}"/>
              </a:ext>
            </a:extLst>
          </p:cNvPr>
          <p:cNvSpPr txBox="1"/>
          <p:nvPr/>
        </p:nvSpPr>
        <p:spPr>
          <a:xfrm>
            <a:off x="6870080" y="6646540"/>
            <a:ext cx="3978929" cy="213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F3F3F3">
                    <a:alpha val="75000"/>
                  </a:srgbClr>
                </a:solidFill>
                <a:effectLst/>
                <a:latin typeface="+mn-lt"/>
              </a:rPr>
              <a:t>Vulkan and the Vulkan logo are registered trademarks of the Khronos Group Inc.</a:t>
            </a:r>
            <a:endParaRPr lang="en-US" sz="800" dirty="0">
              <a:solidFill>
                <a:srgbClr val="F3F3F3">
                  <a:alpha val="75000"/>
                </a:srgb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741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E452-CEB8-E88E-E4F1-B713208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Vulkan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482F-DD83-A944-B0CB-7D780D0F3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7" y="1865376"/>
            <a:ext cx="6312106" cy="3895344"/>
          </a:xfrm>
        </p:spPr>
        <p:txBody>
          <a:bodyPr/>
          <a:lstStyle/>
          <a:p>
            <a:r>
              <a:rPr lang="en-GB" dirty="0"/>
              <a:t>All the content will soon be available as part of Khronos’ Vulkan Tutorial</a:t>
            </a:r>
          </a:p>
          <a:p>
            <a:pPr lvl="1"/>
            <a:r>
              <a:rPr lang="en-GB" dirty="0">
                <a:hlinkClick r:id="rId2"/>
              </a:rPr>
              <a:t>https://github.com/KhronosGroup/Vulkan-Tutorial</a:t>
            </a:r>
            <a:endParaRPr lang="en-GB" dirty="0"/>
          </a:p>
          <a:p>
            <a:r>
              <a:rPr lang="en-GB" dirty="0"/>
              <a:t>In the meantime, you may access the content presented today in this Pull Request</a:t>
            </a:r>
          </a:p>
          <a:p>
            <a:pPr lvl="1"/>
            <a:r>
              <a:rPr lang="en-US" dirty="0">
                <a:hlinkClick r:id="rId3"/>
              </a:rPr>
              <a:t>https://github.com/KhronosGroup/Vulkan-Tutorial/pull/145</a:t>
            </a:r>
            <a:r>
              <a:rPr lang="en-US" dirty="0"/>
              <a:t> </a:t>
            </a:r>
          </a:p>
        </p:txBody>
      </p:sp>
      <p:pic>
        <p:nvPicPr>
          <p:cNvPr id="4" name="Picture 3" descr="A qr code with green and yellow squares&#10;&#10;AI-generated content may be incorrect.">
            <a:extLst>
              <a:ext uri="{FF2B5EF4-FFF2-40B4-BE49-F238E27FC236}">
                <a16:creationId xmlns:a16="http://schemas.microsoft.com/office/drawing/2014/main" id="{E0166075-86B5-C01F-7A8A-81E48D33C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13" y="1514842"/>
            <a:ext cx="4866505" cy="48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9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8977-ECFD-8D73-AE92-348A3A98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Overview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6C399B-FFB6-70B4-47E9-B153B22F6B6E}"/>
              </a:ext>
            </a:extLst>
          </p:cNvPr>
          <p:cNvSpPr txBox="1"/>
          <p:nvPr/>
        </p:nvSpPr>
        <p:spPr>
          <a:xfrm>
            <a:off x="0" y="6663898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dirty="0">
                <a:solidFill>
                  <a:srgbClr val="F3F3F3">
                    <a:alpha val="75000"/>
                  </a:srgbClr>
                </a:solidFill>
                <a:effectLst/>
                <a:latin typeface="+mn-lt"/>
              </a:rPr>
              <a:t>Vulkan and the Vulkan logo, Slang™ and the Slang logo are registered trademarks of the Khronos Group Inc.</a:t>
            </a:r>
            <a:endParaRPr lang="en-US" sz="800" dirty="0">
              <a:solidFill>
                <a:srgbClr val="F3F3F3">
                  <a:alpha val="75000"/>
                </a:srgbClr>
              </a:solidFill>
              <a:latin typeface="+mn-lt"/>
            </a:endParaRPr>
          </a:p>
        </p:txBody>
      </p:sp>
      <p:pic>
        <p:nvPicPr>
          <p:cNvPr id="5" name="Content Placeholder 4" descr="A plant in a pot on a table&#10;&#10;AI-generated content may be incorrect.">
            <a:extLst>
              <a:ext uri="{FF2B5EF4-FFF2-40B4-BE49-F238E27FC236}">
                <a16:creationId xmlns:a16="http://schemas.microsoft.com/office/drawing/2014/main" id="{871290E6-2419-AFE0-0951-C5D04CA1A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40747" r="40743" b="290"/>
          <a:stretch>
            <a:fillRect/>
          </a:stretch>
        </p:blipFill>
        <p:spPr>
          <a:xfrm>
            <a:off x="5007966" y="3970504"/>
            <a:ext cx="2204562" cy="2204562"/>
          </a:xfrm>
          <a:prstGeom prst="ellipse">
            <a:avLst/>
          </a:prstGeom>
        </p:spPr>
      </p:pic>
      <p:pic>
        <p:nvPicPr>
          <p:cNvPr id="7" name="Picture 6" descr="A plant in a pot on a table&#10;&#10;AI-generated content may be incorrect.">
            <a:extLst>
              <a:ext uri="{FF2B5EF4-FFF2-40B4-BE49-F238E27FC236}">
                <a16:creationId xmlns:a16="http://schemas.microsoft.com/office/drawing/2014/main" id="{988E857B-BB09-01C1-94AE-A7213010B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43403" r="44656" b="2268"/>
          <a:stretch>
            <a:fillRect/>
          </a:stretch>
        </p:blipFill>
        <p:spPr>
          <a:xfrm>
            <a:off x="7403397" y="3970504"/>
            <a:ext cx="2204561" cy="2204561"/>
          </a:xfrm>
          <a:prstGeom prst="ellipse">
            <a:avLst/>
          </a:prstGeom>
        </p:spPr>
      </p:pic>
      <p:pic>
        <p:nvPicPr>
          <p:cNvPr id="9" name="Picture 8" descr="A plant in a pot on a table&#10;&#10;AI-generated content may be incorrect.">
            <a:extLst>
              <a:ext uri="{FF2B5EF4-FFF2-40B4-BE49-F238E27FC236}">
                <a16:creationId xmlns:a16="http://schemas.microsoft.com/office/drawing/2014/main" id="{044A3C9E-931E-EC4B-A9A1-572215265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9" t="50968" r="20451" b="-68"/>
          <a:stretch>
            <a:fillRect/>
          </a:stretch>
        </p:blipFill>
        <p:spPr>
          <a:xfrm>
            <a:off x="9798827" y="3970503"/>
            <a:ext cx="2204561" cy="2204561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501D90-26A3-3B19-326E-55F913B1A8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09" r="22409"/>
          <a:stretch>
            <a:fillRect/>
          </a:stretch>
        </p:blipFill>
        <p:spPr>
          <a:xfrm>
            <a:off x="217104" y="3970505"/>
            <a:ext cx="2204561" cy="2204561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AD0BD5-F0F5-D5D6-C745-AFDF015744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" t="3101" r="8057" b="7190"/>
          <a:stretch>
            <a:fillRect/>
          </a:stretch>
        </p:blipFill>
        <p:spPr>
          <a:xfrm>
            <a:off x="2612535" y="3970504"/>
            <a:ext cx="2204561" cy="2204561"/>
          </a:xfrm>
          <a:prstGeom prst="ellipse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A7BE35C-20E3-DBF7-8EE2-F2F7F3670F5C}"/>
              </a:ext>
            </a:extLst>
          </p:cNvPr>
          <p:cNvGrpSpPr/>
          <p:nvPr/>
        </p:nvGrpSpPr>
        <p:grpSpPr>
          <a:xfrm>
            <a:off x="865538" y="1613835"/>
            <a:ext cx="10460925" cy="1579518"/>
            <a:chOff x="1533383" y="1613835"/>
            <a:chExt cx="10460925" cy="15795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D160E9-F45F-76B5-9AD2-09B1B2357CA3}"/>
                </a:ext>
              </a:extLst>
            </p:cNvPr>
            <p:cNvGrpSpPr/>
            <p:nvPr/>
          </p:nvGrpSpPr>
          <p:grpSpPr>
            <a:xfrm>
              <a:off x="1533383" y="1613835"/>
              <a:ext cx="4576864" cy="1579518"/>
              <a:chOff x="1620925" y="1455512"/>
              <a:chExt cx="4576864" cy="1579518"/>
            </a:xfrm>
          </p:grpSpPr>
          <p:pic>
            <p:nvPicPr>
              <p:cNvPr id="17" name="Picture 16" descr="A red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06782340-1FD5-2AFF-CCD9-6F0E9B610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4184" y="1455512"/>
                <a:ext cx="3070346" cy="118090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CA5CE8-ECE6-44D6-7CC0-CB301A5E3C13}"/>
                  </a:ext>
                </a:extLst>
              </p:cNvPr>
              <p:cNvSpPr txBox="1"/>
              <p:nvPr/>
            </p:nvSpPr>
            <p:spPr>
              <a:xfrm>
                <a:off x="1620925" y="2502496"/>
                <a:ext cx="4576864" cy="532534"/>
              </a:xfrm>
              <a:prstGeom prst="roundRect">
                <a:avLst>
                  <a:gd name="adj" fmla="val 20361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attachments/38_ray_tracing.cpp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8E9585D-9CD0-93B0-ECE5-C9B29E8B02F1}"/>
                </a:ext>
              </a:extLst>
            </p:cNvPr>
            <p:cNvGrpSpPr/>
            <p:nvPr/>
          </p:nvGrpSpPr>
          <p:grpSpPr>
            <a:xfrm>
              <a:off x="6617502" y="1747753"/>
              <a:ext cx="5376806" cy="1445600"/>
              <a:chOff x="5881823" y="1589430"/>
              <a:chExt cx="5376806" cy="1445600"/>
            </a:xfrm>
          </p:grpSpPr>
          <p:pic>
            <p:nvPicPr>
              <p:cNvPr id="15" name="Picture 14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CAA98E5A-9425-7E69-49AA-80028C78F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9320" y="1589430"/>
                <a:ext cx="2921813" cy="91306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0E5F44-C193-2704-E8A9-033330EC83C3}"/>
                  </a:ext>
                </a:extLst>
              </p:cNvPr>
              <p:cNvSpPr txBox="1"/>
              <p:nvPr/>
            </p:nvSpPr>
            <p:spPr>
              <a:xfrm>
                <a:off x="5881823" y="2502496"/>
                <a:ext cx="5376806" cy="532534"/>
              </a:xfrm>
              <a:prstGeom prst="roundRect">
                <a:avLst>
                  <a:gd name="adj" fmla="val 20361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attachments/38_ray_tracing.slang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51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646C-ABA6-1827-C8A3-61451F78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and Run!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454C5-ED06-70FE-254D-FAD3A0ECC205}"/>
              </a:ext>
            </a:extLst>
          </p:cNvPr>
          <p:cNvSpPr txBox="1"/>
          <p:nvPr/>
        </p:nvSpPr>
        <p:spPr>
          <a:xfrm>
            <a:off x="0" y="6663898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dirty="0">
                <a:solidFill>
                  <a:srgbClr val="F3F3F3">
                    <a:alpha val="75000"/>
                  </a:srgbClr>
                </a:solidFill>
                <a:effectLst/>
                <a:latin typeface="+mn-lt"/>
              </a:rPr>
              <a:t>Vulkan and the Vulkan logo, Slang™ and the Slang logo are registered trademarks of the Khronos Group Inc.</a:t>
            </a:r>
            <a:endParaRPr lang="en-US" sz="800" dirty="0">
              <a:solidFill>
                <a:srgbClr val="F3F3F3">
                  <a:alpha val="75000"/>
                </a:srgbClr>
              </a:solidFill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1C6472-578A-ED9C-A22D-E27E7F39FD52}"/>
              </a:ext>
            </a:extLst>
          </p:cNvPr>
          <p:cNvGrpSpPr/>
          <p:nvPr/>
        </p:nvGrpSpPr>
        <p:grpSpPr>
          <a:xfrm>
            <a:off x="0" y="1968633"/>
            <a:ext cx="12192000" cy="4321516"/>
            <a:chOff x="0" y="1821501"/>
            <a:chExt cx="12192000" cy="43215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6CCB1A-7E9C-39A2-902A-A67538C8A7AE}"/>
                </a:ext>
              </a:extLst>
            </p:cNvPr>
            <p:cNvSpPr txBox="1"/>
            <p:nvPr/>
          </p:nvSpPr>
          <p:spPr>
            <a:xfrm>
              <a:off x="0" y="3630849"/>
              <a:ext cx="12192000" cy="2512168"/>
            </a:xfrm>
            <a:prstGeom prst="roundRect">
              <a:avLst>
                <a:gd name="adj" fmla="val 20361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normAutofit/>
            </a:bodyPr>
            <a:lstStyle/>
            <a:p>
              <a:pPr algn="ctr"/>
              <a:r>
                <a:rPr lang="en-US" sz="20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cmake</a:t>
              </a:r>
              <a:r>
                <a:rPr lang="en-US" sz="20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--build </a:t>
              </a:r>
              <a:r>
                <a:rPr lang="en-US" sz="20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build</a:t>
              </a:r>
              <a:r>
                <a:rPr lang="en-US" sz="20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--target 38_ray_tracing –-parallel</a:t>
              </a:r>
            </a:p>
            <a:p>
              <a:pPr algn="ctr"/>
              <a:endParaRPr lang="en-US" sz="2000" b="1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start .\build\38_ray_tracing\Debug\38_ray_tracing.exe -wo .\build\38_ray_tracing\</a:t>
              </a:r>
            </a:p>
            <a:p>
              <a:pPr algn="ctr"/>
              <a:endParaRPr lang="en-GB" sz="2000" b="1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643DC6-95BD-7169-F0E4-9020BEC7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326" y="1821501"/>
              <a:ext cx="11621347" cy="1532111"/>
            </a:xfrm>
            <a:prstGeom prst="roundRect">
              <a:avLst>
                <a:gd name="adj" fmla="val 7211"/>
              </a:avLst>
            </a:prstGeom>
            <a:ln w="19050"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0391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EACE-A075-943A-B957-EF9B11F6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2D7AD-D90D-23AC-CDBB-94A45A83D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Coding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3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8F15-D8CB-41BC-8D53-34A4E1D02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Wrap-up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2980-32C4-4B84-29CA-9A65F5D9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full Vulkan Tutorial at </a:t>
            </a:r>
            <a:r>
              <a:rPr lang="en-US" u="sng" dirty="0">
                <a:hlinkClick r:id="rId2"/>
              </a:rPr>
              <a:t>https://github.com/KhronosGroup/Vulkan-Tutorial</a:t>
            </a:r>
            <a:endParaRPr lang="en-US" dirty="0"/>
          </a:p>
          <a:p>
            <a:r>
              <a:rPr lang="en-US" dirty="0"/>
              <a:t>Find more Vulkan documentation and resources at </a:t>
            </a:r>
            <a:r>
              <a:rPr lang="en-US" u="sng" dirty="0">
                <a:hlinkClick r:id="rId3"/>
              </a:rPr>
              <a:t>https://www.khronos.org/vulkan</a:t>
            </a:r>
            <a:endParaRPr lang="en-US" dirty="0"/>
          </a:p>
          <a:p>
            <a:r>
              <a:rPr lang="en-US" dirty="0"/>
              <a:t>Read Arm’s Vulkan Best Practice guide at </a:t>
            </a:r>
            <a:r>
              <a:rPr lang="en-US" u="sng" dirty="0">
                <a:hlinkClick r:id="rId4"/>
              </a:rPr>
              <a:t>https://developer.arm.com/mobile-graphics-and-gaming/vulkan-api-best-practices-on-arm-gpus</a:t>
            </a:r>
            <a:endParaRPr lang="en-US" dirty="0"/>
          </a:p>
          <a:p>
            <a:r>
              <a:rPr lang="en-US" dirty="0"/>
              <a:t>Download </a:t>
            </a:r>
            <a:r>
              <a:rPr lang="en-US" dirty="0" err="1"/>
              <a:t>RenderDoc</a:t>
            </a:r>
            <a:r>
              <a:rPr lang="en-US" dirty="0"/>
              <a:t> at </a:t>
            </a:r>
            <a:r>
              <a:rPr lang="en-US" u="sng" dirty="0">
                <a:hlinkClick r:id="rId5"/>
              </a:rPr>
              <a:t>https://github.com/baldurk/renderdoc</a:t>
            </a:r>
            <a:endParaRPr lang="en-US" dirty="0"/>
          </a:p>
          <a:p>
            <a:r>
              <a:rPr lang="en-US" dirty="0"/>
              <a:t>Download NVIDIA Nsight Graphics at </a:t>
            </a:r>
            <a:r>
              <a:rPr lang="en-US" u="sng" dirty="0">
                <a:hlinkClick r:id="rId6"/>
              </a:rPr>
              <a:t>https://developer.nvidia.com/nsight-graphics</a:t>
            </a:r>
            <a:endParaRPr lang="en-US" dirty="0"/>
          </a:p>
          <a:p>
            <a:r>
              <a:rPr lang="en-US" dirty="0"/>
              <a:t>Learn more about the Slang shading language at </a:t>
            </a:r>
            <a:r>
              <a:rPr lang="en-US" u="sng" dirty="0">
                <a:hlinkClick r:id="rId7"/>
              </a:rPr>
              <a:t>https://shader-slang.org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5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2E75A8-4620-9396-785C-3B3FFFD756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624" y="3167331"/>
            <a:ext cx="4812362" cy="2023473"/>
          </a:xfrm>
        </p:spPr>
        <p:txBody>
          <a:bodyPr/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 fresh insights directly from Arm experts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Connect with like-minded developers</a:t>
            </a: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Build on your expertise and become an Arm Ambassador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There is something for everyone in our global community</a:t>
            </a:r>
            <a:r>
              <a:rPr lang="en-US" dirty="0">
                <a:effectLst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05BA604-E496-37C4-CA87-82BF36886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8624" y="5555935"/>
            <a:ext cx="4264272" cy="301109"/>
          </a:xfrm>
        </p:spPr>
        <p:txBody>
          <a:bodyPr/>
          <a:lstStyle/>
          <a:p>
            <a:r>
              <a:rPr lang="en-GB" sz="2000" b="1" dirty="0" err="1">
                <a:solidFill>
                  <a:schemeClr val="accent3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arm.com</a:t>
            </a:r>
            <a:r>
              <a:rPr lang="en-GB" sz="2000" b="1" dirty="0">
                <a:solidFill>
                  <a:schemeClr val="accent3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GB" sz="2000" b="1" dirty="0" err="1">
                <a:solidFill>
                  <a:schemeClr val="accent3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developerprogram</a:t>
            </a:r>
            <a:endParaRPr lang="en-US" sz="2000" b="1" dirty="0">
              <a:solidFill>
                <a:schemeClr val="accent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E6A1A25-94A2-F6F4-44A7-F017A836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667196"/>
            <a:ext cx="5736187" cy="2106816"/>
          </a:xfrm>
        </p:spPr>
        <p:txBody>
          <a:bodyPr/>
          <a:lstStyle/>
          <a:p>
            <a:r>
              <a:rPr lang="en-US" sz="4400" dirty="0">
                <a:effectLst/>
                <a:ea typeface="Times New Roman" panose="02020603050405020304" pitchFamily="18" charset="0"/>
              </a:rPr>
              <a:t>The community to build your future on Arm </a:t>
            </a:r>
            <a:endParaRPr lang="en-US" sz="4100" dirty="0"/>
          </a:p>
        </p:txBody>
      </p:sp>
      <p:pic>
        <p:nvPicPr>
          <p:cNvPr id="2" name="Picture 1" descr="A yellow sign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3900B444-1431-AEB8-9760-05AE97E6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67196"/>
            <a:ext cx="3721346" cy="4342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BE97C5-63CE-B5D0-BE33-B83FA2A3CE03}"/>
              </a:ext>
            </a:extLst>
          </p:cNvPr>
          <p:cNvSpPr txBox="1"/>
          <p:nvPr/>
        </p:nvSpPr>
        <p:spPr>
          <a:xfrm>
            <a:off x="7329106" y="344328"/>
            <a:ext cx="4581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Discord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|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ArmSoftwareDev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|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@ArmSoftwareDev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|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@ArmSoftwareDevelopers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A4C5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071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257085F-0A3D-8BDB-8C52-90D051E05E36}"/>
              </a:ext>
            </a:extLst>
          </p:cNvPr>
          <p:cNvSpPr txBox="1">
            <a:spLocks/>
          </p:cNvSpPr>
          <p:nvPr/>
        </p:nvSpPr>
        <p:spPr>
          <a:xfrm>
            <a:off x="429208" y="-5193"/>
            <a:ext cx="8055740" cy="1307520"/>
          </a:xfrm>
          <a:prstGeom prst="rect">
            <a:avLst/>
          </a:prstGeom>
          <a:noFill/>
        </p:spPr>
        <p:txBody>
          <a:bodyPr vert="horz" wrap="square" lIns="0" tIns="45720" rIns="9144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1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/>
              <a:t>Thank you!</a:t>
            </a:r>
            <a:endParaRPr lang="en-US" sz="2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A20EB3-A5B9-9D33-C9E0-042339DCB322}"/>
              </a:ext>
            </a:extLst>
          </p:cNvPr>
          <p:cNvGrpSpPr/>
          <p:nvPr/>
        </p:nvGrpSpPr>
        <p:grpSpPr>
          <a:xfrm>
            <a:off x="584183" y="1514842"/>
            <a:ext cx="11023635" cy="4866505"/>
            <a:chOff x="706446" y="1514842"/>
            <a:chExt cx="11023635" cy="48665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A92138-5957-A5DD-7EAD-DCC700EC12B6}"/>
                </a:ext>
              </a:extLst>
            </p:cNvPr>
            <p:cNvGrpSpPr/>
            <p:nvPr/>
          </p:nvGrpSpPr>
          <p:grpSpPr>
            <a:xfrm>
              <a:off x="706446" y="1538351"/>
              <a:ext cx="5098635" cy="4819487"/>
              <a:chOff x="6172199" y="746401"/>
              <a:chExt cx="5254388" cy="496671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7CA5FCB-4950-8F2D-878C-9A50682EC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32297" t="46320" r="46878" b="16913"/>
              <a:stretch>
                <a:fillRect/>
              </a:stretch>
            </p:blipFill>
            <p:spPr>
              <a:xfrm>
                <a:off x="7595506" y="1879941"/>
                <a:ext cx="3831081" cy="3816857"/>
              </a:xfrm>
              <a:prstGeom prst="ellipse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14" name="Picture 13" descr="A white text on a black background&#10;&#10;AI-generated content may be incorrect.">
                <a:extLst>
                  <a:ext uri="{FF2B5EF4-FFF2-40B4-BE49-F238E27FC236}">
                    <a16:creationId xmlns:a16="http://schemas.microsoft.com/office/drawing/2014/main" id="{8E39507F-0BC1-3A08-7B61-6CECF2BE4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72199" y="4147740"/>
                <a:ext cx="4069974" cy="1565374"/>
              </a:xfrm>
              <a:prstGeom prst="rect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13FCF08-4773-8052-1899-17F8296D0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9070" t="10530" r="34645" b="41278"/>
              <a:stretch>
                <a:fillRect/>
              </a:stretch>
            </p:blipFill>
            <p:spPr>
              <a:xfrm flipH="1">
                <a:off x="6172199" y="746401"/>
                <a:ext cx="2696229" cy="2696229"/>
              </a:xfrm>
              <a:prstGeom prst="ellipse">
                <a:avLst/>
              </a:prstGeom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</p:grpSp>
        <p:pic>
          <p:nvPicPr>
            <p:cNvPr id="19" name="Picture 18" descr="A qr code with green and yellow squares&#10;&#10;AI-generated content may be incorrect.">
              <a:extLst>
                <a:ext uri="{FF2B5EF4-FFF2-40B4-BE49-F238E27FC236}">
                  <a16:creationId xmlns:a16="http://schemas.microsoft.com/office/drawing/2014/main" id="{5823E8D7-CE98-C568-50A1-D000DF48F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3576" y="1514842"/>
              <a:ext cx="4866505" cy="4866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620038"/>
      </p:ext>
    </p:extLst>
  </p:cSld>
  <p:clrMapOvr>
    <a:masterClrMapping/>
  </p:clrMapOvr>
</p:sld>
</file>

<file path=ppt/theme/theme1.xml><?xml version="1.0" encoding="utf-8"?>
<a:theme xmlns:a="http://schemas.openxmlformats.org/drawingml/2006/main" name="R5_s2025_Presentation_GeneralPowerPointTemplate">
  <a:themeElements>
    <a:clrScheme name="s2025">
      <a:dk1>
        <a:srgbClr val="000000"/>
      </a:dk1>
      <a:lt1>
        <a:srgbClr val="FFFFFF"/>
      </a:lt1>
      <a:dk2>
        <a:srgbClr val="01434F"/>
      </a:dk2>
      <a:lt2>
        <a:srgbClr val="007F92"/>
      </a:lt2>
      <a:accent1>
        <a:srgbClr val="00ADA7"/>
      </a:accent1>
      <a:accent2>
        <a:srgbClr val="69FFE8"/>
      </a:accent2>
      <a:accent3>
        <a:srgbClr val="00CDEC"/>
      </a:accent3>
      <a:accent4>
        <a:srgbClr val="00E300"/>
      </a:accent4>
      <a:accent5>
        <a:srgbClr val="7CFC00"/>
      </a:accent5>
      <a:accent6>
        <a:srgbClr val="FFF31C"/>
      </a:accent6>
      <a:hlink>
        <a:srgbClr val="00CCEC"/>
      </a:hlink>
      <a:folHlink>
        <a:srgbClr val="00CC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 marL="236538" indent="-236538" algn="l">
          <a:lnSpc>
            <a:spcPct val="130000"/>
          </a:lnSpc>
          <a:spcAft>
            <a:spcPts val="600"/>
          </a:spcAft>
          <a:buClr>
            <a:schemeClr val="accent4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rm_Non_Confidential_Dark_2022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R5_s2025_Presentation_GeneralPowerPointTemplate</Template>
  <TotalTime>4177</TotalTime>
  <Words>340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Consolas</vt:lpstr>
      <vt:lpstr>Segoe UI</vt:lpstr>
      <vt:lpstr>System Font Regular</vt:lpstr>
      <vt:lpstr>Times New Roman</vt:lpstr>
      <vt:lpstr>Wingdings</vt:lpstr>
      <vt:lpstr>R5_s2025_Presentation_GeneralPowerPointTemplate</vt:lpstr>
      <vt:lpstr>1_Arm_Non_Confidential_Dark_2022</vt:lpstr>
      <vt:lpstr>Vulkan Ray Tracing With Dynamic Rendering</vt:lpstr>
      <vt:lpstr>Vulkan Tutorial</vt:lpstr>
      <vt:lpstr>Lab Overview</vt:lpstr>
      <vt:lpstr>Build and Run!</vt:lpstr>
      <vt:lpstr>PowerPoint Presentation</vt:lpstr>
      <vt:lpstr>Wrap-up</vt:lpstr>
      <vt:lpstr>The community to build your future on Arm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Jose-Emilio Munoz-Lopez</dc:creator>
  <cp:lastModifiedBy>Jose-Emilio Munoz-Lopez</cp:lastModifiedBy>
  <cp:revision>2</cp:revision>
  <dcterms:created xsi:type="dcterms:W3CDTF">2025-08-11T19:10:26Z</dcterms:created>
  <dcterms:modified xsi:type="dcterms:W3CDTF">2025-08-14T16:47:43Z</dcterms:modified>
</cp:coreProperties>
</file>